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097500" cy="10477500"/>
  <p:notesSz cx="6858000" cy="9144000"/>
  <p:embeddedFontLst>
    <p:embeddedFont>
      <p:font typeface="Barlow Condensed Bold" charset="1" panose="00000806000000000000"/>
      <p:regular r:id="rId9"/>
    </p:embeddedFont>
    <p:embeddedFont>
      <p:font typeface="Barlow Condensed" charset="1" panose="00000506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175080" cy="10533989"/>
            <a:chOff x="0" y="0"/>
            <a:chExt cx="4699819" cy="2723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99819" cy="2723941"/>
            </a:xfrm>
            <a:custGeom>
              <a:avLst/>
              <a:gdLst/>
              <a:ahLst/>
              <a:cxnLst/>
              <a:rect r="r" b="b" t="t" l="l"/>
              <a:pathLst>
                <a:path h="2723941" w="4699819">
                  <a:moveTo>
                    <a:pt x="0" y="0"/>
                  </a:moveTo>
                  <a:lnTo>
                    <a:pt x="4699819" y="0"/>
                  </a:lnTo>
                  <a:lnTo>
                    <a:pt x="4699819" y="2723941"/>
                  </a:lnTo>
                  <a:lnTo>
                    <a:pt x="0" y="2723941"/>
                  </a:lnTo>
                  <a:close/>
                </a:path>
              </a:pathLst>
            </a:custGeom>
            <a:solidFill>
              <a:srgbClr val="1F20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99819" cy="2771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5088958" y="-1073931"/>
            <a:ext cx="13021020" cy="13104548"/>
          </a:xfrm>
          <a:custGeom>
            <a:avLst/>
            <a:gdLst/>
            <a:ahLst/>
            <a:cxnLst/>
            <a:rect r="r" b="b" t="t" l="l"/>
            <a:pathLst>
              <a:path h="13104548" w="13021020">
                <a:moveTo>
                  <a:pt x="0" y="0"/>
                </a:moveTo>
                <a:lnTo>
                  <a:pt x="13021020" y="0"/>
                </a:lnTo>
                <a:lnTo>
                  <a:pt x="13021020" y="13104548"/>
                </a:lnTo>
                <a:lnTo>
                  <a:pt x="0" y="13104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-87230"/>
            <a:ext cx="18175080" cy="301392"/>
            <a:chOff x="0" y="0"/>
            <a:chExt cx="4699819" cy="779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699819" cy="77936"/>
            </a:xfrm>
            <a:custGeom>
              <a:avLst/>
              <a:gdLst/>
              <a:ahLst/>
              <a:cxnLst/>
              <a:rect r="r" b="b" t="t" l="l"/>
              <a:pathLst>
                <a:path h="77936" w="4699819">
                  <a:moveTo>
                    <a:pt x="0" y="0"/>
                  </a:moveTo>
                  <a:lnTo>
                    <a:pt x="4699819" y="0"/>
                  </a:lnTo>
                  <a:lnTo>
                    <a:pt x="4699819" y="77936"/>
                  </a:lnTo>
                  <a:lnTo>
                    <a:pt x="0" y="77936"/>
                  </a:lnTo>
                  <a:close/>
                </a:path>
              </a:pathLst>
            </a:custGeom>
            <a:solidFill>
              <a:srgbClr val="FBCE4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699819" cy="125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63609" y="6037465"/>
            <a:ext cx="4864188" cy="76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7"/>
              </a:lnSpc>
            </a:pPr>
            <a:r>
              <a:rPr lang="en-US" sz="4541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28 I 29 NOVEMBRE 2024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63609" y="6091394"/>
            <a:ext cx="2732505" cy="63592"/>
            <a:chOff x="0" y="0"/>
            <a:chExt cx="706587" cy="1644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06587" cy="16444"/>
            </a:xfrm>
            <a:custGeom>
              <a:avLst/>
              <a:gdLst/>
              <a:ahLst/>
              <a:cxnLst/>
              <a:rect r="r" b="b" t="t" l="l"/>
              <a:pathLst>
                <a:path h="16444" w="706587">
                  <a:moveTo>
                    <a:pt x="0" y="0"/>
                  </a:moveTo>
                  <a:lnTo>
                    <a:pt x="706587" y="0"/>
                  </a:lnTo>
                  <a:lnTo>
                    <a:pt x="706587" y="16444"/>
                  </a:lnTo>
                  <a:lnTo>
                    <a:pt x="0" y="16444"/>
                  </a:lnTo>
                  <a:close/>
                </a:path>
              </a:pathLst>
            </a:custGeom>
            <a:solidFill>
              <a:srgbClr val="FBCE4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706587" cy="640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9718401" y="5238750"/>
            <a:ext cx="9607125" cy="3767500"/>
          </a:xfrm>
          <a:custGeom>
            <a:avLst/>
            <a:gdLst/>
            <a:ahLst/>
            <a:cxnLst/>
            <a:rect r="r" b="b" t="t" l="l"/>
            <a:pathLst>
              <a:path h="3767500" w="9607125">
                <a:moveTo>
                  <a:pt x="0" y="0"/>
                </a:moveTo>
                <a:lnTo>
                  <a:pt x="9607125" y="0"/>
                </a:lnTo>
                <a:lnTo>
                  <a:pt x="9607125" y="3767500"/>
                </a:lnTo>
                <a:lnTo>
                  <a:pt x="0" y="376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816201" y="3076616"/>
            <a:ext cx="8999685" cy="3529288"/>
          </a:xfrm>
          <a:custGeom>
            <a:avLst/>
            <a:gdLst/>
            <a:ahLst/>
            <a:cxnLst/>
            <a:rect r="r" b="b" t="t" l="l"/>
            <a:pathLst>
              <a:path h="3529288" w="8999685">
                <a:moveTo>
                  <a:pt x="0" y="0"/>
                </a:moveTo>
                <a:lnTo>
                  <a:pt x="8999685" y="0"/>
                </a:lnTo>
                <a:lnTo>
                  <a:pt x="8999685" y="3529288"/>
                </a:lnTo>
                <a:lnTo>
                  <a:pt x="0" y="3529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08894" y="977972"/>
            <a:ext cx="8917267" cy="3496967"/>
          </a:xfrm>
          <a:custGeom>
            <a:avLst/>
            <a:gdLst/>
            <a:ahLst/>
            <a:cxnLst/>
            <a:rect r="r" b="b" t="t" l="l"/>
            <a:pathLst>
              <a:path h="3496967" w="8917267">
                <a:moveTo>
                  <a:pt x="0" y="0"/>
                </a:moveTo>
                <a:lnTo>
                  <a:pt x="8917267" y="0"/>
                </a:lnTo>
                <a:lnTo>
                  <a:pt x="8917267" y="3496968"/>
                </a:lnTo>
                <a:lnTo>
                  <a:pt x="0" y="3496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63609" y="7550520"/>
            <a:ext cx="10048270" cy="808044"/>
          </a:xfrm>
          <a:custGeom>
            <a:avLst/>
            <a:gdLst/>
            <a:ahLst/>
            <a:cxnLst/>
            <a:rect r="r" b="b" t="t" l="l"/>
            <a:pathLst>
              <a:path h="808044" w="10048270">
                <a:moveTo>
                  <a:pt x="0" y="0"/>
                </a:moveTo>
                <a:lnTo>
                  <a:pt x="10048271" y="0"/>
                </a:lnTo>
                <a:lnTo>
                  <a:pt x="10048271" y="808044"/>
                </a:lnTo>
                <a:lnTo>
                  <a:pt x="0" y="8080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39578" y="1014423"/>
            <a:ext cx="1786474" cy="84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8"/>
              </a:lnSpc>
            </a:pPr>
            <a:r>
              <a:rPr lang="en-US" sz="4963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SIMPOSI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9578" y="1872421"/>
            <a:ext cx="6225778" cy="138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29"/>
              </a:lnSpc>
            </a:pPr>
            <a:r>
              <a:rPr lang="en-US" sz="12505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PAISATGES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9578" y="3172777"/>
            <a:ext cx="4987007" cy="138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29"/>
              </a:lnSpc>
            </a:pPr>
            <a:r>
              <a:rPr lang="en-US" sz="12505" spc="-600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HABI</a:t>
            </a:r>
            <a:r>
              <a:rPr lang="en-US" sz="12505" spc="-600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TATS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39578" y="4451635"/>
            <a:ext cx="2804220" cy="1466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2"/>
              </a:lnSpc>
            </a:pPr>
            <a:r>
              <a:rPr lang="en-US" sz="2810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Variabilitat ambiental</a:t>
            </a:r>
          </a:p>
          <a:p>
            <a:pPr algn="l">
              <a:lnSpc>
                <a:spcPts val="2922"/>
              </a:lnSpc>
            </a:pPr>
            <a:r>
              <a:rPr lang="en-US" sz="2810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i adaptació humana</a:t>
            </a:r>
          </a:p>
          <a:p>
            <a:pPr algn="l">
              <a:lnSpc>
                <a:spcPts val="2922"/>
              </a:lnSpc>
            </a:pPr>
            <a:r>
              <a:rPr lang="en-US" sz="2810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a Catalunya durant</a:t>
            </a:r>
          </a:p>
          <a:p>
            <a:pPr algn="l">
              <a:lnSpc>
                <a:spcPts val="2922"/>
              </a:lnSpc>
            </a:pPr>
            <a:r>
              <a:rPr lang="en-US" sz="2810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el quaternari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95201" y="6635734"/>
            <a:ext cx="5291940" cy="552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0"/>
              </a:lnSpc>
            </a:pPr>
            <a:r>
              <a:rPr lang="en-US" sz="3236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PARC ARQUEOLÒGIC MINES DE GAVÀ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175080" cy="10533989"/>
            <a:chOff x="0" y="0"/>
            <a:chExt cx="4699819" cy="2723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99819" cy="2723941"/>
            </a:xfrm>
            <a:custGeom>
              <a:avLst/>
              <a:gdLst/>
              <a:ahLst/>
              <a:cxnLst/>
              <a:rect r="r" b="b" t="t" l="l"/>
              <a:pathLst>
                <a:path h="2723941" w="4699819">
                  <a:moveTo>
                    <a:pt x="0" y="0"/>
                  </a:moveTo>
                  <a:lnTo>
                    <a:pt x="4699819" y="0"/>
                  </a:lnTo>
                  <a:lnTo>
                    <a:pt x="4699819" y="2723941"/>
                  </a:lnTo>
                  <a:lnTo>
                    <a:pt x="0" y="2723941"/>
                  </a:lnTo>
                  <a:close/>
                </a:path>
              </a:pathLst>
            </a:custGeom>
            <a:solidFill>
              <a:srgbClr val="1F20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99819" cy="2771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5088958" y="-1073931"/>
            <a:ext cx="13021020" cy="13104548"/>
          </a:xfrm>
          <a:custGeom>
            <a:avLst/>
            <a:gdLst/>
            <a:ahLst/>
            <a:cxnLst/>
            <a:rect r="r" b="b" t="t" l="l"/>
            <a:pathLst>
              <a:path h="13104548" w="13021020">
                <a:moveTo>
                  <a:pt x="0" y="0"/>
                </a:moveTo>
                <a:lnTo>
                  <a:pt x="13021020" y="0"/>
                </a:lnTo>
                <a:lnTo>
                  <a:pt x="13021020" y="13104548"/>
                </a:lnTo>
                <a:lnTo>
                  <a:pt x="0" y="13104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-58655"/>
            <a:ext cx="18175080" cy="737677"/>
            <a:chOff x="0" y="0"/>
            <a:chExt cx="4699819" cy="1907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699819" cy="190753"/>
            </a:xfrm>
            <a:custGeom>
              <a:avLst/>
              <a:gdLst/>
              <a:ahLst/>
              <a:cxnLst/>
              <a:rect r="r" b="b" t="t" l="l"/>
              <a:pathLst>
                <a:path h="190753" w="4699819">
                  <a:moveTo>
                    <a:pt x="0" y="0"/>
                  </a:moveTo>
                  <a:lnTo>
                    <a:pt x="4699819" y="0"/>
                  </a:lnTo>
                  <a:lnTo>
                    <a:pt x="4699819" y="190753"/>
                  </a:lnTo>
                  <a:lnTo>
                    <a:pt x="0" y="190753"/>
                  </a:lnTo>
                  <a:close/>
                </a:path>
              </a:pathLst>
            </a:custGeom>
            <a:solidFill>
              <a:srgbClr val="FBCE4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699819" cy="238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1163099"/>
            <a:ext cx="11157404" cy="8382000"/>
          </a:xfrm>
          <a:custGeom>
            <a:avLst/>
            <a:gdLst/>
            <a:ahLst/>
            <a:cxnLst/>
            <a:rect r="r" b="b" t="t" l="l"/>
            <a:pathLst>
              <a:path h="8382000" w="11157404">
                <a:moveTo>
                  <a:pt x="0" y="0"/>
                </a:moveTo>
                <a:lnTo>
                  <a:pt x="11157404" y="0"/>
                </a:lnTo>
                <a:lnTo>
                  <a:pt x="11157404" y="8382000"/>
                </a:lnTo>
                <a:lnTo>
                  <a:pt x="0" y="838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069897" y="212023"/>
            <a:ext cx="3553846" cy="419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4"/>
              </a:lnSpc>
            </a:pPr>
            <a:r>
              <a:rPr lang="en-US" sz="3759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PAISATGES</a:t>
            </a:r>
            <a:r>
              <a:rPr lang="en-US" sz="3759" b="true">
                <a:solidFill>
                  <a:srgbClr val="1F201E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HABITATS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603582" y="1711674"/>
            <a:ext cx="4040014" cy="218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8722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Títol de la</a:t>
            </a:r>
          </a:p>
          <a:p>
            <a:pPr algn="l">
              <a:lnSpc>
                <a:spcPts val="8373"/>
              </a:lnSpc>
            </a:pPr>
            <a:r>
              <a:rPr lang="en-US" sz="8722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fotografia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603582" y="3943298"/>
            <a:ext cx="5291940" cy="555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0"/>
              </a:lnSpc>
            </a:pPr>
            <a:r>
              <a:rPr lang="en-US" sz="3236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ENTRADETA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03582" y="4772440"/>
            <a:ext cx="5291940" cy="1405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9"/>
              </a:lnSpc>
            </a:pPr>
            <a:r>
              <a:rPr lang="en-US" sz="3236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Text simulat que descriu</a:t>
            </a:r>
          </a:p>
          <a:p>
            <a:pPr algn="l">
              <a:lnSpc>
                <a:spcPts val="3689"/>
              </a:lnSpc>
            </a:pPr>
            <a:r>
              <a:rPr lang="en-US" sz="3236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 imatge que veiem </a:t>
            </a:r>
          </a:p>
          <a:p>
            <a:pPr algn="l">
              <a:lnSpc>
                <a:spcPts val="3689"/>
              </a:lnSpc>
            </a:pPr>
            <a:r>
              <a:rPr lang="en-US" sz="3236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 la nostra esquerra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175080" cy="10533989"/>
            <a:chOff x="0" y="0"/>
            <a:chExt cx="4699819" cy="2723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99819" cy="2723941"/>
            </a:xfrm>
            <a:custGeom>
              <a:avLst/>
              <a:gdLst/>
              <a:ahLst/>
              <a:cxnLst/>
              <a:rect r="r" b="b" t="t" l="l"/>
              <a:pathLst>
                <a:path h="2723941" w="4699819">
                  <a:moveTo>
                    <a:pt x="0" y="0"/>
                  </a:moveTo>
                  <a:lnTo>
                    <a:pt x="4699819" y="0"/>
                  </a:lnTo>
                  <a:lnTo>
                    <a:pt x="4699819" y="2723941"/>
                  </a:lnTo>
                  <a:lnTo>
                    <a:pt x="0" y="2723941"/>
                  </a:lnTo>
                  <a:close/>
                </a:path>
              </a:pathLst>
            </a:custGeom>
            <a:solidFill>
              <a:srgbClr val="1F20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99819" cy="2771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5088958" y="-1073931"/>
            <a:ext cx="13021020" cy="13104548"/>
          </a:xfrm>
          <a:custGeom>
            <a:avLst/>
            <a:gdLst/>
            <a:ahLst/>
            <a:cxnLst/>
            <a:rect r="r" b="b" t="t" l="l"/>
            <a:pathLst>
              <a:path h="13104548" w="13021020">
                <a:moveTo>
                  <a:pt x="0" y="0"/>
                </a:moveTo>
                <a:lnTo>
                  <a:pt x="13021020" y="0"/>
                </a:lnTo>
                <a:lnTo>
                  <a:pt x="13021020" y="13104548"/>
                </a:lnTo>
                <a:lnTo>
                  <a:pt x="0" y="13104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-58655"/>
            <a:ext cx="18175080" cy="737677"/>
            <a:chOff x="0" y="0"/>
            <a:chExt cx="4699819" cy="1907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699819" cy="190753"/>
            </a:xfrm>
            <a:custGeom>
              <a:avLst/>
              <a:gdLst/>
              <a:ahLst/>
              <a:cxnLst/>
              <a:rect r="r" b="b" t="t" l="l"/>
              <a:pathLst>
                <a:path h="190753" w="4699819">
                  <a:moveTo>
                    <a:pt x="0" y="0"/>
                  </a:moveTo>
                  <a:lnTo>
                    <a:pt x="4699819" y="0"/>
                  </a:lnTo>
                  <a:lnTo>
                    <a:pt x="4699819" y="190753"/>
                  </a:lnTo>
                  <a:lnTo>
                    <a:pt x="0" y="190753"/>
                  </a:lnTo>
                  <a:close/>
                </a:path>
              </a:pathLst>
            </a:custGeom>
            <a:solidFill>
              <a:srgbClr val="FBCE4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699819" cy="238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069897" y="212023"/>
            <a:ext cx="3553846" cy="419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4"/>
              </a:lnSpc>
            </a:pPr>
            <a:r>
              <a:rPr lang="en-US" sz="3759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PAISATGES</a:t>
            </a:r>
            <a:r>
              <a:rPr lang="en-US" sz="3759" b="true">
                <a:solidFill>
                  <a:srgbClr val="1F201E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HABITATS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0951" y="1711674"/>
            <a:ext cx="3201442" cy="218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8722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Títol del</a:t>
            </a:r>
          </a:p>
          <a:p>
            <a:pPr algn="l">
              <a:lnSpc>
                <a:spcPts val="8373"/>
              </a:lnSpc>
            </a:pPr>
            <a:r>
              <a:rPr lang="en-US" sz="8722" b="true">
                <a:solidFill>
                  <a:srgbClr val="FBCE4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gràfic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0951" y="3943298"/>
            <a:ext cx="5291940" cy="555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0"/>
              </a:lnSpc>
            </a:pPr>
            <a:r>
              <a:rPr lang="en-US" sz="3236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ENTRADETA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0951" y="4772440"/>
            <a:ext cx="5291940" cy="1405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9"/>
              </a:lnSpc>
            </a:pPr>
            <a:r>
              <a:rPr lang="en-US" sz="3236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Text simulat que descriu</a:t>
            </a:r>
          </a:p>
          <a:p>
            <a:pPr algn="l">
              <a:lnSpc>
                <a:spcPts val="3689"/>
              </a:lnSpc>
            </a:pPr>
            <a:r>
              <a:rPr lang="en-US" sz="3236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el gràfic que veiem </a:t>
            </a:r>
          </a:p>
          <a:p>
            <a:pPr algn="l">
              <a:lnSpc>
                <a:spcPts val="3689"/>
              </a:lnSpc>
            </a:pPr>
            <a:r>
              <a:rPr lang="en-US" sz="3236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 la nostra dreta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941400" y="46636"/>
            <a:ext cx="12498348" cy="108653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DAGLRjWTRow</dc:identifier>
  <dcterms:modified xsi:type="dcterms:W3CDTF">2011-08-01T06:04:30Z</dcterms:modified>
  <cp:revision>1</cp:revision>
  <dc:title>Plantilla Simposi</dc:title>
</cp:coreProperties>
</file>